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49" d="100"/>
          <a:sy n="49" d="100"/>
        </p:scale>
        <p:origin x="1939" y="5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29-06-2015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29-06-2015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6/29/2015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6/28/2015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endParaRPr lang="en-US" sz="2353" dirty="0">
              <a:solidFill>
                <a:srgbClr val="FFFFFF"/>
              </a:solidFill>
              <a:latin typeface="Segoe UI Light"/>
            </a:endParaRP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a:t>
            </a:r>
            <a:r>
              <a:rPr lang="en-US" sz="2353" dirty="0">
                <a:solidFill>
                  <a:srgbClr val="FFFFFF"/>
                </a:solidFill>
                <a:latin typeface="Segoe UI Light"/>
              </a:rPr>
              <a:t>Studio tooling with one click </a:t>
            </a:r>
            <a:r>
              <a:rPr lang="en-US" sz="2353" dirty="0">
                <a:solidFill>
                  <a:srgbClr val="FFFFFF"/>
                </a:solidFill>
                <a:latin typeface="Segoe UI Light"/>
              </a:rPr>
              <a:t>publish and </a:t>
            </a:r>
            <a:r>
              <a:rPr lang="en-US" sz="2353" dirty="0">
                <a:solidFill>
                  <a:srgbClr val="FFFFFF"/>
                </a:solidFill>
                <a:latin typeface="Segoe UI Light"/>
              </a:rPr>
              <a:t>remote </a:t>
            </a:r>
            <a:r>
              <a:rPr lang="en-US" sz="2353" dirty="0">
                <a:solidFill>
                  <a:srgbClr val="FFFFFF"/>
                </a:solidFill>
                <a:latin typeface="Segoe UI Light"/>
              </a:rPr>
              <a:t>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a:t>
            </a:r>
            <a:r>
              <a:rPr lang="en-US" sz="2353" dirty="0">
                <a:solidFill>
                  <a:srgbClr val="FFFFFF"/>
                </a:solidFill>
                <a:latin typeface="Segoe UI Light"/>
              </a:rPr>
              <a:t>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Continous</a:t>
            </a:r>
            <a:r>
              <a:rPr lang="en-US" dirty="0" smtClean="0"/>
              <a:t>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a:t>
            </a:r>
            <a:r>
              <a:rPr lang="en-US" sz="4800" dirty="0" smtClean="0"/>
              <a:t>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a:t>
            </a:r>
            <a:r>
              <a:rPr lang="en-US" kern="0" dirty="0" smtClean="0">
                <a:solidFill>
                  <a:schemeClr val="bg1"/>
                </a:solidFill>
              </a:rPr>
              <a:t>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t>
              </a:r>
              <a:r>
                <a:rPr lang="en-US" sz="1765" dirty="0">
                  <a:gradFill>
                    <a:gsLst>
                      <a:gs pos="0">
                        <a:srgbClr val="FFFFFF"/>
                      </a:gs>
                      <a:gs pos="100000">
                        <a:srgbClr val="FFFFFF"/>
                      </a:gs>
                    </a:gsLst>
                    <a:lin ang="5400000" scaled="1"/>
                  </a:gradFill>
                </a:rPr>
                <a:t>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r>
                <a:rPr lang="en-US" sz="1400" kern="0" dirty="0">
                  <a:solidFill>
                    <a:schemeClr val="bg1"/>
                  </a:solidFill>
                  <a:latin typeface="Segoe UI Light"/>
                </a:rPr>
                <a:t/>
              </a:r>
              <a:br>
                <a:rPr lang="en-US" sz="1400" kern="0" dirty="0">
                  <a:solidFill>
                    <a:schemeClr val="bg1"/>
                  </a:solidFill>
                  <a:latin typeface="Segoe UI Light"/>
                </a:rPr>
              </a:br>
              <a:r>
                <a:rPr lang="en-US" sz="1400" kern="0" dirty="0">
                  <a:solidFill>
                    <a:schemeClr val="bg1"/>
                  </a:solidFill>
                  <a:latin typeface="Segoe UI Light"/>
                </a:rPr>
                <a:t>with </a:t>
              </a:r>
              <a:r>
                <a:rPr lang="en-US" sz="1400" kern="0" dirty="0">
                  <a:solidFill>
                    <a:schemeClr val="bg1"/>
                  </a:solidFill>
                  <a:latin typeface="Segoe UI Light"/>
                </a:rPr>
                <a:t>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7390</TotalTime>
  <Words>1513</Words>
  <Application>Microsoft Office PowerPoint</Application>
  <PresentationFormat>Widescreen</PresentationFormat>
  <Paragraphs>438</Paragraphs>
  <Slides>56</Slides>
  <Notes>21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374</cp:revision>
  <cp:lastPrinted>2014-03-26T17:46:13Z</cp:lastPrinted>
  <dcterms:created xsi:type="dcterms:W3CDTF">2014-03-19T23:21:38Z</dcterms:created>
  <dcterms:modified xsi:type="dcterms:W3CDTF">2015-06-29T04:08:55Z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